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0.44226044226044231</c:v>
                </c:pt>
                <c:pt idx="1">
                  <c:v>0.55528255528255543</c:v>
                </c:pt>
                <c:pt idx="2">
                  <c:v>0</c:v>
                </c:pt>
                <c:pt idx="3">
                  <c:v>2.4570024570024569E-3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Sheet1!$G$2:$G$6</c:f>
              <c:numCache>
                <c:formatCode>0.0;;</c:formatCode>
                <c:ptCount val="5"/>
                <c:pt idx="0">
                  <c:v>7.1050074063385313</c:v>
                </c:pt>
                <c:pt idx="1">
                  <c:v>0</c:v>
                </c:pt>
                <c:pt idx="2">
                  <c:v>0</c:v>
                </c:pt>
                <c:pt idx="3">
                  <c:v>6.9757605047056446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Sheet1!$H$2:$H$6</c:f>
              <c:numCache>
                <c:formatCode>0.0;;</c:formatCode>
                <c:ptCount val="5"/>
                <c:pt idx="0">
                  <c:v>0</c:v>
                </c:pt>
                <c:pt idx="1">
                  <c:v>0</c:v>
                </c:pt>
                <c:pt idx="2">
                  <c:v>7.7704274753560094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2.8949925936614687</c:v>
                </c:pt>
                <c:pt idx="1">
                  <c:v>0</c:v>
                </c:pt>
                <c:pt idx="2">
                  <c:v>2.2295725246439906</c:v>
                </c:pt>
                <c:pt idx="3">
                  <c:v>3.0242394952943554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Sheet1!$G$2:$G$6</c:f>
              <c:numCache>
                <c:formatCode>0.0;;</c:formatCode>
                <c:ptCount val="5"/>
                <c:pt idx="0">
                  <c:v>8.6723403523553717</c:v>
                </c:pt>
                <c:pt idx="1">
                  <c:v>0</c:v>
                </c:pt>
                <c:pt idx="2">
                  <c:v>8.6479599388631634</c:v>
                </c:pt>
                <c:pt idx="3">
                  <c:v>8.5824464967412375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1.3276596476446283</c:v>
                </c:pt>
                <c:pt idx="1">
                  <c:v>0</c:v>
                </c:pt>
                <c:pt idx="2">
                  <c:v>1.3520400611368366</c:v>
                </c:pt>
                <c:pt idx="3">
                  <c:v>1.4175535032587625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Sheet1!$F$2:$F$6</c:f>
              <c:numCache>
                <c:formatCode>0.0;;</c:formatCode>
                <c:ptCount val="5"/>
                <c:pt idx="0">
                  <c:v>0</c:v>
                </c:pt>
                <c:pt idx="1">
                  <c:v>0</c:v>
                </c:pt>
                <c:pt idx="2">
                  <c:v>0</c:v>
                </c:pt>
                <c:pt idx="3">
                  <c:v>8.7954720604858956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Sheet1!$G$2:$G$6</c:f>
              <c:numCache>
                <c:formatCode>0.0;;</c:formatCode>
                <c:ptCount val="5"/>
                <c:pt idx="0">
                  <c:v>8.908203256554394</c:v>
                </c:pt>
                <c:pt idx="1">
                  <c:v>0</c:v>
                </c:pt>
                <c:pt idx="2">
                  <c:v>9.051241182324361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1.091796743445606</c:v>
                </c:pt>
                <c:pt idx="1">
                  <c:v>0</c:v>
                </c:pt>
                <c:pt idx="2">
                  <c:v>0.94875881767563897</c:v>
                </c:pt>
                <c:pt idx="3">
                  <c:v>1.2045279395141044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Sheet1!$G$2:$G$6</c:f>
              <c:numCache>
                <c:formatCode>0.0;;</c:formatCode>
                <c:ptCount val="5"/>
                <c:pt idx="0">
                  <c:v>3.9416310841214082</c:v>
                </c:pt>
                <c:pt idx="1">
                  <c:v>0</c:v>
                </c:pt>
                <c:pt idx="2">
                  <c:v>4.3293887711418888</c:v>
                </c:pt>
                <c:pt idx="3">
                  <c:v>3.920457958595827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6.0583689158785923</c:v>
                </c:pt>
                <c:pt idx="1">
                  <c:v>0</c:v>
                </c:pt>
                <c:pt idx="2">
                  <c:v>5.6706112288581112</c:v>
                </c:pt>
                <c:pt idx="3">
                  <c:v>6.0795420414041725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Sheet1!$G$2:$G$6</c:f>
              <c:numCache>
                <c:formatCode>0.0;;</c:formatCode>
                <c:ptCount val="5"/>
                <c:pt idx="0">
                  <c:v>6.7002545309648092</c:v>
                </c:pt>
                <c:pt idx="1">
                  <c:v>0</c:v>
                </c:pt>
                <c:pt idx="2">
                  <c:v>0</c:v>
                </c:pt>
                <c:pt idx="3">
                  <c:v>6.4506563941994424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Montagu Elective Surgical Hub (-)</c:v>
                </c:pt>
                <c:pt idx="2">
                  <c:v>Bassetlaw Hospital (-)</c:v>
                </c:pt>
                <c:pt idx="3">
                  <c:v>Doncaster Royal Infirmary (68)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3.2997454690351908</c:v>
                </c:pt>
                <c:pt idx="1">
                  <c:v>0</c:v>
                </c:pt>
                <c:pt idx="2">
                  <c:v>0</c:v>
                </c:pt>
                <c:pt idx="3">
                  <c:v>3.5493436058005576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Sheet1!$G$2:$G$6</c:f>
              <c:numCache>
                <c:formatCode>0.0;;</c:formatCode>
                <c:ptCount val="5"/>
                <c:pt idx="0">
                  <c:v>9.0279902706907915</c:v>
                </c:pt>
                <c:pt idx="1">
                  <c:v>0</c:v>
                </c:pt>
                <c:pt idx="2">
                  <c:v>9.2923124334941249</c:v>
                </c:pt>
                <c:pt idx="3">
                  <c:v>8.8826688188128546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(401)</c:v>
                </c:pt>
                <c:pt idx="1">
                  <c:v>Montagu Elective Surgical Hub (-)</c:v>
                </c:pt>
                <c:pt idx="2">
                  <c:v>Bassetlaw Hospital (75)</c:v>
                </c:pt>
                <c:pt idx="3">
                  <c:v>Doncaster Royal Infirmary (299)</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0.97200972930920848</c:v>
                </c:pt>
                <c:pt idx="1">
                  <c:v>0</c:v>
                </c:pt>
                <c:pt idx="2">
                  <c:v>0.70768756650587505</c:v>
                </c:pt>
                <c:pt idx="3">
                  <c:v>1.1173311811871454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Sheet1!$G$2:$G$6</c:f>
              <c:numCache>
                <c:formatCode>0.0;;</c:formatCode>
                <c:ptCount val="5"/>
                <c:pt idx="0">
                  <c:v>8.4203050969617976</c:v>
                </c:pt>
                <c:pt idx="1">
                  <c:v>0</c:v>
                </c:pt>
                <c:pt idx="2">
                  <c:v>0</c:v>
                </c:pt>
                <c:pt idx="3">
                  <c:v>8.0813386166188259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Sheet1!$H$2:$H$6</c:f>
              <c:numCache>
                <c:formatCode>0.0;;</c:formatCode>
                <c:ptCount val="5"/>
                <c:pt idx="0">
                  <c:v>0</c:v>
                </c:pt>
                <c:pt idx="1">
                  <c:v>0</c:v>
                </c:pt>
                <c:pt idx="2">
                  <c:v>9.0299361792815134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(275)</c:v>
                </c:pt>
                <c:pt idx="1">
                  <c:v>Montagu Elective Surgical Hub (-)</c:v>
                </c:pt>
                <c:pt idx="2">
                  <c:v>Bassetlaw Hospital (53)</c:v>
                </c:pt>
                <c:pt idx="3">
                  <c:v>Doncaster Royal Infirmary (201)</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1.5796949030382024</c:v>
                </c:pt>
                <c:pt idx="1">
                  <c:v>0</c:v>
                </c:pt>
                <c:pt idx="2">
                  <c:v>0.97006382071848662</c:v>
                </c:pt>
                <c:pt idx="3">
                  <c:v>1.9186613833811741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Sheet1!$F$2:$F$6</c:f>
              <c:numCache>
                <c:formatCode>0.0;;</c:formatCode>
                <c:ptCount val="5"/>
                <c:pt idx="0">
                  <c:v>0</c:v>
                </c:pt>
                <c:pt idx="1">
                  <c:v>0</c:v>
                </c:pt>
                <c:pt idx="2">
                  <c:v>0</c:v>
                </c:pt>
                <c:pt idx="3">
                  <c:v>7.2198518386621942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Sheet1!$G$2:$G$6</c:f>
              <c:numCache>
                <c:formatCode>0.0;;</c:formatCode>
                <c:ptCount val="5"/>
                <c:pt idx="0">
                  <c:v>7.4458913103500537</c:v>
                </c:pt>
                <c:pt idx="1">
                  <c:v>0</c:v>
                </c:pt>
                <c:pt idx="2">
                  <c:v>7.1364654772414369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(224)</c:v>
                </c:pt>
                <c:pt idx="1">
                  <c:v>Montagu Elective Surgical Hub (-)</c:v>
                </c:pt>
                <c:pt idx="2">
                  <c:v>Bassetlaw Hospital (48)</c:v>
                </c:pt>
                <c:pt idx="3">
                  <c:v>Doncaster Royal Infirmary (158)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2.5541086896499463</c:v>
                </c:pt>
                <c:pt idx="1">
                  <c:v>0</c:v>
                </c:pt>
                <c:pt idx="2">
                  <c:v>2.8635345227585631</c:v>
                </c:pt>
                <c:pt idx="3">
                  <c:v>2.7801481613378058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Sheet1!$G$2:$G$6</c:f>
              <c:numCache>
                <c:formatCode>0.0;;</c:formatCode>
                <c:ptCount val="5"/>
                <c:pt idx="0">
                  <c:v>8.0138343627456869</c:v>
                </c:pt>
                <c:pt idx="1">
                  <c:v>0</c:v>
                </c:pt>
                <c:pt idx="2">
                  <c:v>0</c:v>
                </c:pt>
                <c:pt idx="3">
                  <c:v>7.4399604567062081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(137)</c:v>
                </c:pt>
                <c:pt idx="1">
                  <c:v>Montagu Elective Surgical Hub (-)</c:v>
                </c:pt>
                <c:pt idx="2">
                  <c:v>Bassetlaw Hospital (-)</c:v>
                </c:pt>
                <c:pt idx="3">
                  <c:v>Doncaster Royal Infirmary (97)</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1.9861656372543131</c:v>
                </c:pt>
                <c:pt idx="1">
                  <c:v>0</c:v>
                </c:pt>
                <c:pt idx="2">
                  <c:v>0</c:v>
                </c:pt>
                <c:pt idx="3">
                  <c:v>2.5600395432937919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Sheet1!$G$2:$G$6</c:f>
              <c:numCache>
                <c:formatCode>0.0;;</c:formatCode>
                <c:ptCount val="5"/>
                <c:pt idx="0">
                  <c:v>6.5266968182317218</c:v>
                </c:pt>
                <c:pt idx="1">
                  <c:v>0</c:v>
                </c:pt>
                <c:pt idx="2">
                  <c:v>0</c:v>
                </c:pt>
                <c:pt idx="3">
                  <c:v>6.1190873229450959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(151)</c:v>
                </c:pt>
                <c:pt idx="1">
                  <c:v>Montagu Elective Surgical Hub (-)</c:v>
                </c:pt>
                <c:pt idx="2">
                  <c:v>Bassetlaw Hospital (-)</c:v>
                </c:pt>
                <c:pt idx="3">
                  <c:v>Doncaster Royal Infirmary (111)</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3.4733031817682782</c:v>
                </c:pt>
                <c:pt idx="1">
                  <c:v>0</c:v>
                </c:pt>
                <c:pt idx="2">
                  <c:v>0</c:v>
                </c:pt>
                <c:pt idx="3">
                  <c:v>3.8809126770549041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Sheet1!$G$2:$G$6</c:f>
              <c:numCache>
                <c:formatCode>0.0;;</c:formatCode>
                <c:ptCount val="5"/>
                <c:pt idx="0">
                  <c:v>9.4772622297925384</c:v>
                </c:pt>
                <c:pt idx="1">
                  <c:v>0</c:v>
                </c:pt>
                <c:pt idx="2">
                  <c:v>9.4121691222066381</c:v>
                </c:pt>
                <c:pt idx="3">
                  <c:v>9.4767546089064503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(73)</c:v>
                </c:pt>
                <c:pt idx="3">
                  <c:v>Doncaster Royal Infirmary (270)</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0.52273777020746159</c:v>
                </c:pt>
                <c:pt idx="1">
                  <c:v>0</c:v>
                </c:pt>
                <c:pt idx="2">
                  <c:v>0.58783087779336185</c:v>
                </c:pt>
                <c:pt idx="3">
                  <c:v>0.52324539109354973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Sheet1!$G$2:$G$6</c:f>
              <c:numCache>
                <c:formatCode>0.0;;</c:formatCode>
                <c:ptCount val="5"/>
                <c:pt idx="0">
                  <c:v>8.6573333526243648</c:v>
                </c:pt>
                <c:pt idx="1">
                  <c:v>0</c:v>
                </c:pt>
                <c:pt idx="2">
                  <c:v>8.5928245589318024</c:v>
                </c:pt>
                <c:pt idx="3">
                  <c:v>8.5557357454683469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(359)</c:v>
                </c:pt>
                <c:pt idx="1">
                  <c:v>Montagu Elective Surgical Hub (-)</c:v>
                </c:pt>
                <c:pt idx="2">
                  <c:v>Bassetlaw Hospital (68)</c:v>
                </c:pt>
                <c:pt idx="3">
                  <c:v>Doncaster Royal Infirmary (265)</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1.3426666473756352</c:v>
                </c:pt>
                <c:pt idx="1">
                  <c:v>0</c:v>
                </c:pt>
                <c:pt idx="2">
                  <c:v>1.4071754410681976</c:v>
                </c:pt>
                <c:pt idx="3">
                  <c:v>1.4442642545316531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Sheet1!$G$2:$G$6</c:f>
              <c:numCache>
                <c:formatCode>0.0;;</c:formatCode>
                <c:ptCount val="5"/>
                <c:pt idx="0">
                  <c:v>8.9401744345845522</c:v>
                </c:pt>
                <c:pt idx="1">
                  <c:v>0</c:v>
                </c:pt>
                <c:pt idx="2">
                  <c:v>9.0030058898907352</c:v>
                </c:pt>
                <c:pt idx="3">
                  <c:v>8.8006882324078397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1.0598255654154478</c:v>
                </c:pt>
                <c:pt idx="1">
                  <c:v>0</c:v>
                </c:pt>
                <c:pt idx="2">
                  <c:v>0.99699411010926475</c:v>
                </c:pt>
                <c:pt idx="3">
                  <c:v>1.1993117675921603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Sheet1!$G$2:$G$6</c:f>
              <c:numCache>
                <c:formatCode>0.0;;</c:formatCode>
                <c:ptCount val="5"/>
                <c:pt idx="0">
                  <c:v>8.6596466916383381</c:v>
                </c:pt>
                <c:pt idx="1">
                  <c:v>0</c:v>
                </c:pt>
                <c:pt idx="2">
                  <c:v>8.5457421884056259</c:v>
                </c:pt>
                <c:pt idx="3">
                  <c:v>8.5741513026863103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Montagu Elective Surgical Hub (-)</c:v>
                </c:pt>
                <c:pt idx="2">
                  <c:v>Bassetlaw Hospital (71)</c:v>
                </c:pt>
                <c:pt idx="3">
                  <c:v>Doncaster Royal Infirmary (297)</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1.3403533083616619</c:v>
                </c:pt>
                <c:pt idx="1">
                  <c:v>0</c:v>
                </c:pt>
                <c:pt idx="2">
                  <c:v>1.4542578115943741</c:v>
                </c:pt>
                <c:pt idx="3">
                  <c:v>1.4258486973136897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Sheet1!$G$2:$G$6</c:f>
              <c:numCache>
                <c:formatCode>0.0;;</c:formatCode>
                <c:ptCount val="5"/>
                <c:pt idx="0">
                  <c:v>8.799227581621599</c:v>
                </c:pt>
                <c:pt idx="1">
                  <c:v>0</c:v>
                </c:pt>
                <c:pt idx="2">
                  <c:v>8.7726520935951271</c:v>
                </c:pt>
                <c:pt idx="3">
                  <c:v>8.692249298650971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Montagu Elective Surgical Hub (-)</c:v>
                </c:pt>
                <c:pt idx="2">
                  <c:v>Bassetlaw Hospital (72)</c:v>
                </c:pt>
                <c:pt idx="3">
                  <c:v>Doncaster Royal Infirmary (271)</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1.200772418378401</c:v>
                </c:pt>
                <c:pt idx="1">
                  <c:v>0</c:v>
                </c:pt>
                <c:pt idx="2">
                  <c:v>1.2273479064048729</c:v>
                </c:pt>
                <c:pt idx="3">
                  <c:v>1.307750701349029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Sheet1!$G$2:$G$6</c:f>
              <c:numCache>
                <c:formatCode>0.0;;</c:formatCode>
                <c:ptCount val="5"/>
                <c:pt idx="0">
                  <c:v>9.0010561988073121</c:v>
                </c:pt>
                <c:pt idx="1">
                  <c:v>0</c:v>
                </c:pt>
                <c:pt idx="2">
                  <c:v>9.0137296634148072</c:v>
                </c:pt>
                <c:pt idx="3">
                  <c:v>8.8522385139966691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(301)</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0.99894380119268789</c:v>
                </c:pt>
                <c:pt idx="1">
                  <c:v>0</c:v>
                </c:pt>
                <c:pt idx="2">
                  <c:v>0.98627033658519281</c:v>
                </c:pt>
                <c:pt idx="3">
                  <c:v>1.1477614860033309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Sheet1!$G$2:$G$6</c:f>
              <c:numCache>
                <c:formatCode>0.0;;</c:formatCode>
                <c:ptCount val="5"/>
                <c:pt idx="0">
                  <c:v>9.0298444219257821</c:v>
                </c:pt>
                <c:pt idx="1">
                  <c:v>0</c:v>
                </c:pt>
                <c:pt idx="2">
                  <c:v>9.1019517348287504</c:v>
                </c:pt>
                <c:pt idx="3">
                  <c:v>8.9733010589268982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0.97015557807421793</c:v>
                </c:pt>
                <c:pt idx="1">
                  <c:v>0</c:v>
                </c:pt>
                <c:pt idx="2">
                  <c:v>0.89804826517124958</c:v>
                </c:pt>
                <c:pt idx="3">
                  <c:v>1.0266989410731018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Sheet1!$G$2:$G$6</c:f>
              <c:numCache>
                <c:formatCode>0.0;;</c:formatCode>
                <c:ptCount val="5"/>
                <c:pt idx="0">
                  <c:v>7.8925238576018124</c:v>
                </c:pt>
                <c:pt idx="1">
                  <c:v>0</c:v>
                </c:pt>
                <c:pt idx="2">
                  <c:v>0</c:v>
                </c:pt>
                <c:pt idx="3">
                  <c:v>7.5731006590307732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Sheet1!$H$2:$H$6</c:f>
              <c:numCache>
                <c:formatCode>0.0;;</c:formatCode>
                <c:ptCount val="5"/>
                <c:pt idx="0">
                  <c:v>0</c:v>
                </c:pt>
                <c:pt idx="1">
                  <c:v>0</c:v>
                </c:pt>
                <c:pt idx="2">
                  <c:v>8.5127456156218049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(74)</c:v>
                </c:pt>
                <c:pt idx="3">
                  <c:v>Doncaster Royal Infirmary (298)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2.1074761423981876</c:v>
                </c:pt>
                <c:pt idx="1">
                  <c:v>0</c:v>
                </c:pt>
                <c:pt idx="2">
                  <c:v>1.4872543843781951</c:v>
                </c:pt>
                <c:pt idx="3">
                  <c:v>2.4268993409692268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Sheet1!$G$2:$G$6</c:f>
              <c:numCache>
                <c:formatCode>0.0;;</c:formatCode>
                <c:ptCount val="5"/>
                <c:pt idx="0">
                  <c:v>7.7656897197210446</c:v>
                </c:pt>
                <c:pt idx="1">
                  <c:v>0</c:v>
                </c:pt>
                <c:pt idx="2">
                  <c:v>8.0518258509119303</c:v>
                </c:pt>
                <c:pt idx="3">
                  <c:v>7.6262590454905528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Montagu Elective Surgical Hub (-)</c:v>
                </c:pt>
                <c:pt idx="2">
                  <c:v>Bassetlaw Hospital (71)</c:v>
                </c:pt>
                <c:pt idx="3">
                  <c:v>Doncaster Royal Infirmary (272)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2.2343102802789554</c:v>
                </c:pt>
                <c:pt idx="1">
                  <c:v>0</c:v>
                </c:pt>
                <c:pt idx="2">
                  <c:v>1.9481741490880697</c:v>
                </c:pt>
                <c:pt idx="3">
                  <c:v>2.3737409545094472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Sheet1!$G$2:$G$6</c:f>
              <c:numCache>
                <c:formatCode>0.0;;</c:formatCode>
                <c:ptCount val="5"/>
                <c:pt idx="0">
                  <c:v>7.1459115377492868</c:v>
                </c:pt>
                <c:pt idx="1">
                  <c:v>0</c:v>
                </c:pt>
                <c:pt idx="2">
                  <c:v>7.4556293066894241</c:v>
                </c:pt>
                <c:pt idx="3">
                  <c:v>6.9220838147036261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(71)</c:v>
                </c:pt>
                <c:pt idx="3">
                  <c:v>Doncaster Royal Infirmary (288)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2.8540884622507132</c:v>
                </c:pt>
                <c:pt idx="1">
                  <c:v>0</c:v>
                </c:pt>
                <c:pt idx="2">
                  <c:v>2.5443706933105759</c:v>
                </c:pt>
                <c:pt idx="3">
                  <c:v>3.0779161852963739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6.6888412346288986</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Sheet1!$F$2:$F$6</c:f>
              <c:numCache>
                <c:formatCode>0.0;;</c:formatCode>
                <c:ptCount val="5"/>
                <c:pt idx="0">
                  <c:v>0</c:v>
                </c:pt>
                <c:pt idx="1">
                  <c:v>0</c:v>
                </c:pt>
                <c:pt idx="2">
                  <c:v>0</c:v>
                </c:pt>
                <c:pt idx="3">
                  <c:v>8.3738490167005484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Sheet1!$G$2:$G$6</c:f>
              <c:numCache>
                <c:formatCode>0.0;;</c:formatCode>
                <c:ptCount val="5"/>
                <c:pt idx="0">
                  <c:v>8.6028007043642134</c:v>
                </c:pt>
                <c:pt idx="1">
                  <c:v>0</c:v>
                </c:pt>
                <c:pt idx="2">
                  <c:v>9.2101983016249118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Montagu Elective Surgical Hub (-)</c:v>
                </c:pt>
                <c:pt idx="2">
                  <c:v>Bassetlaw Hospital (70)</c:v>
                </c:pt>
                <c:pt idx="3">
                  <c:v>Doncaster Royal Infirmary (289)</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1.3971992956357866</c:v>
                </c:pt>
                <c:pt idx="1">
                  <c:v>0</c:v>
                </c:pt>
                <c:pt idx="2">
                  <c:v>0.78980169837508818</c:v>
                </c:pt>
                <c:pt idx="3">
                  <c:v>1.6261509832994516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Sheet1!$G$2:$G$6</c:f>
              <c:numCache>
                <c:formatCode>0.0;;</c:formatCode>
                <c:ptCount val="5"/>
                <c:pt idx="0">
                  <c:v>7.9192881554220689</c:v>
                </c:pt>
                <c:pt idx="1">
                  <c:v>0</c:v>
                </c:pt>
                <c:pt idx="2">
                  <c:v>8.392350150971124</c:v>
                </c:pt>
                <c:pt idx="3">
                  <c:v>7.742594267257016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(338)</c:v>
                </c:pt>
                <c:pt idx="1">
                  <c:v>Montagu Elective Surgical Hub (-)</c:v>
                </c:pt>
                <c:pt idx="2">
                  <c:v>Bassetlaw Hospital (60)</c:v>
                </c:pt>
                <c:pt idx="3">
                  <c:v>Doncaster Royal Infirmary (252)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2.0807118445779311</c:v>
                </c:pt>
                <c:pt idx="1">
                  <c:v>0</c:v>
                </c:pt>
                <c:pt idx="2">
                  <c:v>1.607649849028876</c:v>
                </c:pt>
                <c:pt idx="3">
                  <c:v>2.257405732742984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Sheet1!$G$2:$G$6</c:f>
              <c:numCache>
                <c:formatCode>0.0;;</c:formatCode>
                <c:ptCount val="5"/>
                <c:pt idx="0">
                  <c:v>9.4378680535394714</c:v>
                </c:pt>
                <c:pt idx="1">
                  <c:v>0</c:v>
                </c:pt>
                <c:pt idx="2">
                  <c:v>9.5732435102108013</c:v>
                </c:pt>
                <c:pt idx="3">
                  <c:v>9.3832759958231673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(397)</c:v>
                </c:pt>
                <c:pt idx="1">
                  <c:v>Montagu Elective Surgical Hub (-)</c:v>
                </c:pt>
                <c:pt idx="2">
                  <c:v>Bassetlaw Hospital (75)</c:v>
                </c:pt>
                <c:pt idx="3">
                  <c:v>Doncaster Royal Infirmary (295)</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0.56213194646052855</c:v>
                </c:pt>
                <c:pt idx="1">
                  <c:v>0</c:v>
                </c:pt>
                <c:pt idx="2">
                  <c:v>0.42675648978919867</c:v>
                </c:pt>
                <c:pt idx="3">
                  <c:v>0.61672400417683271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Sheet1!$G$2:$G$6</c:f>
              <c:numCache>
                <c:formatCode>0.0;;</c:formatCode>
                <c:ptCount val="5"/>
                <c:pt idx="0">
                  <c:v>8.8645885375955285</c:v>
                </c:pt>
                <c:pt idx="1">
                  <c:v>0</c:v>
                </c:pt>
                <c:pt idx="2">
                  <c:v>9.1863642917798973</c:v>
                </c:pt>
                <c:pt idx="3">
                  <c:v>8.773598900065311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(337)</c:v>
                </c:pt>
                <c:pt idx="1">
                  <c:v>Montagu Elective Surgical Hub (-)</c:v>
                </c:pt>
                <c:pt idx="2">
                  <c:v>Bassetlaw Hospital (60)</c:v>
                </c:pt>
                <c:pt idx="3">
                  <c:v>Doncaster Royal Infirmary (250)</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1.1354114624044715</c:v>
                </c:pt>
                <c:pt idx="1">
                  <c:v>0</c:v>
                </c:pt>
                <c:pt idx="2">
                  <c:v>0.81363570822010267</c:v>
                </c:pt>
                <c:pt idx="3">
                  <c:v>1.226401099934689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Sheet1!$G$2:$G$6</c:f>
              <c:numCache>
                <c:formatCode>0.0;;</c:formatCode>
                <c:ptCount val="5"/>
                <c:pt idx="0">
                  <c:v>0</c:v>
                </c:pt>
                <c:pt idx="1">
                  <c:v>0</c:v>
                </c:pt>
                <c:pt idx="2">
                  <c:v>8.7460926237906023</c:v>
                </c:pt>
                <c:pt idx="3">
                  <c:v>8.5644025295832051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Sheet1!$I$2:$I$6</c:f>
              <c:numCache>
                <c:formatCode>0.0;;</c:formatCode>
                <c:ptCount val="5"/>
                <c:pt idx="0">
                  <c:v>8.6689910600823143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(370)</c:v>
                </c:pt>
                <c:pt idx="1">
                  <c:v>Montagu Elective Surgical Hub (-)</c:v>
                </c:pt>
                <c:pt idx="2">
                  <c:v>Bassetlaw Hospital (69)</c:v>
                </c:pt>
                <c:pt idx="3">
                  <c:v>Doncaster Royal Infirmary (276)</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1.3310089399176857</c:v>
                </c:pt>
                <c:pt idx="1">
                  <c:v>0</c:v>
                </c:pt>
                <c:pt idx="2">
                  <c:v>1.2539073762093977</c:v>
                </c:pt>
                <c:pt idx="3">
                  <c:v>1.4355974704167949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Montagu Elective Surgical Hub (-)</c:v>
                </c:pt>
                <c:pt idx="2">
                  <c:v>Bassetlaw Hospital (-)</c:v>
                </c:pt>
                <c:pt idx="3">
                  <c:v>Doncaster Royal Infirmary (-)</c:v>
                </c:pt>
                <c:pt idx="4">
                  <c:v>Montagu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Sheet1!$D$2:$D$6</c:f>
              <c:numCache>
                <c:formatCode>0.0;;</c:formatCode>
                <c:ptCount val="5"/>
                <c:pt idx="0">
                  <c:v>9.2576866459294962</c:v>
                </c:pt>
                <c:pt idx="1">
                  <c:v>0</c:v>
                </c:pt>
                <c:pt idx="2">
                  <c:v>0</c:v>
                </c:pt>
                <c:pt idx="3">
                  <c:v>9.0047281395504513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(74)</c:v>
                </c:pt>
                <c:pt idx="1">
                  <c:v>Montagu Elective Surgical Hub (-)</c:v>
                </c:pt>
                <c:pt idx="2">
                  <c:v>Bassetlaw Hospital (-)</c:v>
                </c:pt>
                <c:pt idx="3">
                  <c:v>Doncaster Royal Infirmary (52)</c:v>
                </c:pt>
                <c:pt idx="4">
                  <c:v>Montagu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Sheet1!$D$2:$D$6</c:f>
              <c:numCache>
                <c:formatCode>0.0;;</c:formatCode>
                <c:ptCount val="5"/>
                <c:pt idx="0">
                  <c:v>6.6529133815443258</c:v>
                </c:pt>
                <c:pt idx="1">
                  <c:v>0</c:v>
                </c:pt>
                <c:pt idx="2">
                  <c:v>0</c:v>
                </c:pt>
                <c:pt idx="3">
                  <c:v>6.587833033151318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c:v>
                </c:pt>
                <c:pt idx="1">
                  <c:v>Montagu Elective Surgical Hub (-)</c:v>
                </c:pt>
                <c:pt idx="2">
                  <c:v>Bassetlaw Hospital (-)</c:v>
                </c:pt>
                <c:pt idx="3">
                  <c:v>Doncaster Royal Infirmary (36)</c:v>
                </c:pt>
                <c:pt idx="4">
                  <c:v>Montagu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Sheet1!$G$2:$G$6</c:f>
              <c:numCache>
                <c:formatCode>0.0;;</c:formatCode>
                <c:ptCount val="5"/>
                <c:pt idx="0">
                  <c:v>7.3871044169546858</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c:v>
                </c:pt>
                <c:pt idx="1">
                  <c:v>Montagu Elective Surgical Hub (-)</c:v>
                </c:pt>
                <c:pt idx="2">
                  <c:v>Bassetlaw Hospital (-)</c:v>
                </c:pt>
                <c:pt idx="3">
                  <c:v>Doncaster Royal Infirmary (-)</c:v>
                </c:pt>
                <c:pt idx="4">
                  <c:v>Montagu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2.6128955830453142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0.23939280111186312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0.67544367726713306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0.18830864724989205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1.9659154575810227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0.18830864724989205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0.67544367726713173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0.52658362727771379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5.6874507222662949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Sheet1!$G$2:$G$6</c:f>
              <c:numCache>
                <c:formatCode>0.0;;</c:formatCode>
                <c:ptCount val="5"/>
                <c:pt idx="0">
                  <c:v>7.2660643510864116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Montagu Elective Surgical Hub (-)</c:v>
                </c:pt>
                <c:pt idx="2">
                  <c:v>Bassetlaw Hospital (-)</c:v>
                </c:pt>
                <c:pt idx="3">
                  <c:v>Doncaster Royal Infirmary (-)</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2.7339356489135884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Sheet1!$G$2:$G$6</c:f>
              <c:numCache>
                <c:formatCode>0.0;;</c:formatCode>
                <c:ptCount val="5"/>
                <c:pt idx="0">
                  <c:v>6.7146432697088869</c:v>
                </c:pt>
                <c:pt idx="1">
                  <c:v>0</c:v>
                </c:pt>
                <c:pt idx="2">
                  <c:v>6.5207146270016576</c:v>
                </c:pt>
                <c:pt idx="3">
                  <c:v>6.557264667091812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(392)</c:v>
                </c:pt>
                <c:pt idx="1">
                  <c:v>Montagu Elective Surgical Hub (-)</c:v>
                </c:pt>
                <c:pt idx="2">
                  <c:v>Bassetlaw Hospital (73)</c:v>
                </c:pt>
                <c:pt idx="3">
                  <c:v>Doncaster Royal Infirmary (292)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3.2853567302911131</c:v>
                </c:pt>
                <c:pt idx="1">
                  <c:v>0</c:v>
                </c:pt>
                <c:pt idx="2">
                  <c:v>3.4792853729983424</c:v>
                </c:pt>
                <c:pt idx="3">
                  <c:v>3.442735332908188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Sheet1!$G$2:$G$6</c:f>
              <c:numCache>
                <c:formatCode>0.0;;</c:formatCode>
                <c:ptCount val="5"/>
                <c:pt idx="0">
                  <c:v>5.6032228947093969</c:v>
                </c:pt>
                <c:pt idx="1">
                  <c:v>0</c:v>
                </c:pt>
                <c:pt idx="2">
                  <c:v>6.2394357028633296</c:v>
                </c:pt>
                <c:pt idx="3">
                  <c:v>5.2011588792024863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(286)</c:v>
                </c:pt>
                <c:pt idx="1">
                  <c:v>Montagu Elective Surgical Hub (-)</c:v>
                </c:pt>
                <c:pt idx="2">
                  <c:v>Bassetlaw Hospital (52)</c:v>
                </c:pt>
                <c:pt idx="3">
                  <c:v>Doncaster Royal Infirmary (212)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4.3967771052906031</c:v>
                </c:pt>
                <c:pt idx="1">
                  <c:v>0</c:v>
                </c:pt>
                <c:pt idx="2">
                  <c:v>3.7605642971366704</c:v>
                </c:pt>
                <c:pt idx="3">
                  <c:v>4.7988411207975137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Sheet1!$G$2:$G$6</c:f>
              <c:numCache>
                <c:formatCode>0.0;;</c:formatCode>
                <c:ptCount val="5"/>
                <c:pt idx="0">
                  <c:v>8.3512690028877525</c:v>
                </c:pt>
                <c:pt idx="1">
                  <c:v>0</c:v>
                </c:pt>
                <c:pt idx="2">
                  <c:v>0</c:v>
                </c:pt>
                <c:pt idx="3">
                  <c:v>8.0540152564497767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(162)</c:v>
                </c:pt>
                <c:pt idx="1">
                  <c:v>Montagu Elective Surgical Hub (-)</c:v>
                </c:pt>
                <c:pt idx="2">
                  <c:v>Bassetlaw Hospital (-)</c:v>
                </c:pt>
                <c:pt idx="3">
                  <c:v>Doncaster Royal Infirmary (108)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1.6487309971122475</c:v>
                </c:pt>
                <c:pt idx="1">
                  <c:v>0</c:v>
                </c:pt>
                <c:pt idx="2">
                  <c:v>0</c:v>
                </c:pt>
                <c:pt idx="3">
                  <c:v>1.9459847435502233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Sheet1!$G$2:$G$6</c:f>
              <c:numCache>
                <c:formatCode>0.0;;</c:formatCode>
                <c:ptCount val="5"/>
                <c:pt idx="0">
                  <c:v>6.9089717519611584</c:v>
                </c:pt>
                <c:pt idx="1">
                  <c:v>0</c:v>
                </c:pt>
                <c:pt idx="2">
                  <c:v>0</c:v>
                </c:pt>
                <c:pt idx="3">
                  <c:v>6.549311720863713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Sheet1!$H$2:$H$6</c:f>
              <c:numCache>
                <c:formatCode>0.0;;</c:formatCode>
                <c:ptCount val="5"/>
                <c:pt idx="0">
                  <c:v>0</c:v>
                </c:pt>
                <c:pt idx="1">
                  <c:v>0</c:v>
                </c:pt>
                <c:pt idx="2">
                  <c:v>7.7878189255758787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(75)</c:v>
                </c:pt>
                <c:pt idx="3">
                  <c:v>Doncaster Royal Infirmary (298)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3.0910282480388416</c:v>
                </c:pt>
                <c:pt idx="1">
                  <c:v>0</c:v>
                </c:pt>
                <c:pt idx="2">
                  <c:v>2.2121810744241213</c:v>
                </c:pt>
                <c:pt idx="3">
                  <c:v>3.450688279136287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Sheet1!$F$2:$F$6</c:f>
              <c:numCache>
                <c:formatCode>0.0;;</c:formatCode>
                <c:ptCount val="5"/>
                <c:pt idx="0">
                  <c:v>0</c:v>
                </c:pt>
                <c:pt idx="1">
                  <c:v>0</c:v>
                </c:pt>
                <c:pt idx="2">
                  <c:v>0</c:v>
                </c:pt>
                <c:pt idx="3">
                  <c:v>7.5599474513011149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Sheet1!$G$2:$G$6</c:f>
              <c:numCache>
                <c:formatCode>0.0;;</c:formatCode>
                <c:ptCount val="5"/>
                <c:pt idx="0">
                  <c:v>7.5739973246425398</c:v>
                </c:pt>
                <c:pt idx="1">
                  <c:v>0</c:v>
                </c:pt>
                <c:pt idx="2">
                  <c:v>7.3607859222066772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Montagu Elective Surgical Hub (-)</c:v>
                </c:pt>
                <c:pt idx="2">
                  <c:v>Bassetlaw Hospital (73)</c:v>
                </c:pt>
                <c:pt idx="3">
                  <c:v>Doncaster Royal Infirmary (273)</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2.4260026753574602</c:v>
                </c:pt>
                <c:pt idx="1">
                  <c:v>0</c:v>
                </c:pt>
                <c:pt idx="2">
                  <c:v>2.6392140777933228</c:v>
                </c:pt>
                <c:pt idx="3">
                  <c:v>2.4400525486988851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Sheet1!$G$2:$G$6</c:f>
              <c:numCache>
                <c:formatCode>0.0;;</c:formatCode>
                <c:ptCount val="5"/>
                <c:pt idx="0">
                  <c:v>9.1644062556015644</c:v>
                </c:pt>
                <c:pt idx="1">
                  <c:v>0</c:v>
                </c:pt>
                <c:pt idx="2">
                  <c:v>9.0805821479895048</c:v>
                </c:pt>
                <c:pt idx="3">
                  <c:v>9.0940299268695366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(273)</c:v>
                </c:pt>
                <c:pt idx="1">
                  <c:v>Montagu Elective Surgical Hub (-)</c:v>
                </c:pt>
                <c:pt idx="2">
                  <c:v>Bassetlaw Hospital (52)</c:v>
                </c:pt>
                <c:pt idx="3">
                  <c:v>Doncaster Royal Infirmary (196)</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0.83559374439843559</c:v>
                </c:pt>
                <c:pt idx="1">
                  <c:v>0</c:v>
                </c:pt>
                <c:pt idx="2">
                  <c:v>0.9194178520104952</c:v>
                </c:pt>
                <c:pt idx="3">
                  <c:v>0.9059700731304634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Sheet1!$G$2:$G$6</c:f>
              <c:numCache>
                <c:formatCode>0.0;;</c:formatCode>
                <c:ptCount val="5"/>
                <c:pt idx="0">
                  <c:v>4.2800848800654396</c:v>
                </c:pt>
                <c:pt idx="1">
                  <c:v>0</c:v>
                </c:pt>
                <c:pt idx="2">
                  <c:v>4.6680586308748619</c:v>
                </c:pt>
                <c:pt idx="3">
                  <c:v>4.1169322775652519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(314)</c:v>
                </c:pt>
                <c:pt idx="1">
                  <c:v>Montagu Elective Surgical Hub (-)</c:v>
                </c:pt>
                <c:pt idx="2">
                  <c:v>Bassetlaw Hospital (55)</c:v>
                </c:pt>
                <c:pt idx="3">
                  <c:v>Doncaster Royal Infirmary (234)</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5.7199151199345604</c:v>
                </c:pt>
                <c:pt idx="1">
                  <c:v>0</c:v>
                </c:pt>
                <c:pt idx="2">
                  <c:v>5.3319413691251381</c:v>
                </c:pt>
                <c:pt idx="3">
                  <c:v>5.8830677224347481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Sheet1!$G$2:$G$6</c:f>
              <c:numCache>
                <c:formatCode>0.0;;</c:formatCode>
                <c:ptCount val="5"/>
                <c:pt idx="0">
                  <c:v>6.7594467733387731</c:v>
                </c:pt>
                <c:pt idx="1">
                  <c:v>0</c:v>
                </c:pt>
                <c:pt idx="2">
                  <c:v>7.426415546013728</c:v>
                </c:pt>
                <c:pt idx="3">
                  <c:v>6.4331315969779226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Montagu Elective Surgical Hub (-)</c:v>
                </c:pt>
                <c:pt idx="2">
                  <c:v>Bassetlaw Hospital (67)</c:v>
                </c:pt>
                <c:pt idx="3">
                  <c:v>Doncaster Royal Infirmary (259)</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3.2405532266612269</c:v>
                </c:pt>
                <c:pt idx="1">
                  <c:v>0</c:v>
                </c:pt>
                <c:pt idx="2">
                  <c:v>2.573584453986272</c:v>
                </c:pt>
                <c:pt idx="3">
                  <c:v>3.5668684030220774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Sheet1!$G$2:$G$6</c:f>
              <c:numCache>
                <c:formatCode>0.0;;</c:formatCode>
                <c:ptCount val="5"/>
                <c:pt idx="0">
                  <c:v>7.4749960468176608</c:v>
                </c:pt>
                <c:pt idx="1">
                  <c:v>0</c:v>
                </c:pt>
                <c:pt idx="2">
                  <c:v>7.9741818144512564</c:v>
                </c:pt>
                <c:pt idx="3">
                  <c:v>7.1592484629512203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(371)</c:v>
                </c:pt>
                <c:pt idx="1">
                  <c:v>Montagu Elective Surgical Hub (-)</c:v>
                </c:pt>
                <c:pt idx="2">
                  <c:v>Bassetlaw Hospital (68)</c:v>
                </c:pt>
                <c:pt idx="3">
                  <c:v>Doncaster Royal Infirmary (277)</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2.5250039531823392</c:v>
                </c:pt>
                <c:pt idx="1">
                  <c:v>0</c:v>
                </c:pt>
                <c:pt idx="2">
                  <c:v>2.0258181855487436</c:v>
                </c:pt>
                <c:pt idx="3">
                  <c:v>2.8407515370487797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0.13964734158069625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0.59711961325407437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0.16647248379494783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1.7379490211094613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0.16647248379494783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0.59711961325407437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1.1192605454059326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6.8703722826881632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Sheet1!$F$2:$F$6</c:f>
              <c:numCache>
                <c:formatCode>0.0;;</c:formatCode>
                <c:ptCount val="5"/>
                <c:pt idx="0">
                  <c:v>0</c:v>
                </c:pt>
                <c:pt idx="1">
                  <c:v>0</c:v>
                </c:pt>
                <c:pt idx="2">
                  <c:v>0</c:v>
                </c:pt>
                <c:pt idx="3">
                  <c:v>7.2315888979425758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Sheet1!$G$2:$G$6</c:f>
              <c:numCache>
                <c:formatCode>0.0;;</c:formatCode>
                <c:ptCount val="5"/>
                <c:pt idx="0">
                  <c:v>7.6418635953372247</c:v>
                </c:pt>
                <c:pt idx="1">
                  <c:v>0</c:v>
                </c:pt>
                <c:pt idx="2">
                  <c:v>8.7329499870836589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Montagu Elective Surgical Hub (-)</c:v>
                </c:pt>
                <c:pt idx="2">
                  <c:v>Bassetlaw Hospital (38)</c:v>
                </c:pt>
                <c:pt idx="3">
                  <c:v>Doncaster Royal Infirmary (158)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2.3581364046627753</c:v>
                </c:pt>
                <c:pt idx="1">
                  <c:v>0</c:v>
                </c:pt>
                <c:pt idx="2">
                  <c:v>1.2670500129163411</c:v>
                </c:pt>
                <c:pt idx="3">
                  <c:v>2.7684111020574242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Sheet1!$F$2:$F$6</c:f>
              <c:numCache>
                <c:formatCode>0.0;;</c:formatCode>
                <c:ptCount val="5"/>
                <c:pt idx="0">
                  <c:v>0</c:v>
                </c:pt>
                <c:pt idx="1">
                  <c:v>0</c:v>
                </c:pt>
                <c:pt idx="2">
                  <c:v>0</c:v>
                </c:pt>
                <c:pt idx="3">
                  <c:v>5.8180984073329727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Sheet1!$G$2:$G$6</c:f>
              <c:numCache>
                <c:formatCode>0.0;;</c:formatCode>
                <c:ptCount val="5"/>
                <c:pt idx="0">
                  <c:v>6.3358615235694851</c:v>
                </c:pt>
                <c:pt idx="1">
                  <c:v>0</c:v>
                </c:pt>
                <c:pt idx="2">
                  <c:v>7.4696279284303158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Montagu Elective Surgical Hub (-)</c:v>
                </c:pt>
                <c:pt idx="2">
                  <c:v>Bassetlaw Hospital (44)</c:v>
                </c:pt>
                <c:pt idx="3">
                  <c:v>Doncaster Royal Infirmary (182)</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3.6641384764305149</c:v>
                </c:pt>
                <c:pt idx="1">
                  <c:v>0</c:v>
                </c:pt>
                <c:pt idx="2">
                  <c:v>2.5303720715696842</c:v>
                </c:pt>
                <c:pt idx="3">
                  <c:v>4.1819015926670273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Sheet1!$G$2:$G$6</c:f>
              <c:numCache>
                <c:formatCode>0.0;;</c:formatCode>
                <c:ptCount val="5"/>
                <c:pt idx="0">
                  <c:v>9.1616976767238807</c:v>
                </c:pt>
                <c:pt idx="1">
                  <c:v>0</c:v>
                </c:pt>
                <c:pt idx="2">
                  <c:v>9.0974720318301863</c:v>
                </c:pt>
                <c:pt idx="3">
                  <c:v>9.0873674157234046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(400)</c:v>
                </c:pt>
                <c:pt idx="1">
                  <c:v>Montagu Elective Surgical Hub (-)</c:v>
                </c:pt>
                <c:pt idx="2">
                  <c:v>Bassetlaw Hospital (76)</c:v>
                </c:pt>
                <c:pt idx="3">
                  <c:v>Doncaster Royal Infirmary (298)</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0.83830232327611931</c:v>
                </c:pt>
                <c:pt idx="1">
                  <c:v>0</c:v>
                </c:pt>
                <c:pt idx="2">
                  <c:v>0.90252796816981373</c:v>
                </c:pt>
                <c:pt idx="3">
                  <c:v>0.91263258427659544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Sheet1!$G$2:$G$6</c:f>
              <c:numCache>
                <c:formatCode>0.0;;</c:formatCode>
                <c:ptCount val="5"/>
                <c:pt idx="0">
                  <c:v>9.12972902732057</c:v>
                </c:pt>
                <c:pt idx="1">
                  <c:v>0</c:v>
                </c:pt>
                <c:pt idx="2">
                  <c:v>9.080212386244412</c:v>
                </c:pt>
                <c:pt idx="3">
                  <c:v>9.1006683301939209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(399)</c:v>
                </c:pt>
                <c:pt idx="1">
                  <c:v>Montagu Elective Surgical Hub (-)</c:v>
                </c:pt>
                <c:pt idx="2">
                  <c:v>Bassetlaw Hospital (76)</c:v>
                </c:pt>
                <c:pt idx="3">
                  <c:v>Doncaster Royal Infirmary (296)</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0.87027097267942999</c:v>
                </c:pt>
                <c:pt idx="1">
                  <c:v>0</c:v>
                </c:pt>
                <c:pt idx="2">
                  <c:v>0.91978761375558804</c:v>
                </c:pt>
                <c:pt idx="3">
                  <c:v>0.89933166980607915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Sheet1!$G$2:$G$6</c:f>
              <c:numCache>
                <c:formatCode>0.0;;</c:formatCode>
                <c:ptCount val="5"/>
                <c:pt idx="0">
                  <c:v>8.2974382983680925</c:v>
                </c:pt>
                <c:pt idx="1">
                  <c:v>0</c:v>
                </c:pt>
                <c:pt idx="2">
                  <c:v>8.5874983760947998</c:v>
                </c:pt>
                <c:pt idx="3">
                  <c:v>8.1017161606371069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(76)</c:v>
                </c:pt>
                <c:pt idx="3">
                  <c:v>Doncaster Royal Infirmary (300)</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1.7025617016319075</c:v>
                </c:pt>
                <c:pt idx="1">
                  <c:v>0</c:v>
                </c:pt>
                <c:pt idx="2">
                  <c:v>1.4125016239052002</c:v>
                </c:pt>
                <c:pt idx="3">
                  <c:v>1.8982838393628931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7.3466060079436142</c:v>
                </c:pt>
                <c:pt idx="1">
                  <c:v>7.1577273640003547</c:v>
                </c:pt>
                <c:pt idx="2">
                  <c:v>6.4361910954865316</c:v>
                </c:pt>
                <c:pt idx="3">
                  <c:v>6.5100738342459934</c:v>
                </c:pt>
                <c:pt idx="4">
                  <c:v>6.8703722826881632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6.9012525043784274</c:v>
                </c:pt>
                <c:pt idx="1">
                  <c:v>7.1050074063385313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8.3863050484993131</c:v>
                </c:pt>
                <c:pt idx="1">
                  <c:v>8.4739503447057967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8.393123312481114</c:v>
                </c:pt>
                <c:pt idx="1">
                  <c:v>8.6723403523553717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8.8698095977273539</c:v>
                </c:pt>
                <c:pt idx="1">
                  <c:v>8.908203256554394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0.10992002312196458</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0.46147516432067981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0.12865582558156241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1.343148495368875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0.12865582558156241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0.46147516432068159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0.32337639806052998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7.656545956663539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3.826159595101466</c:v>
                </c:pt>
                <c:pt idx="1">
                  <c:v>3.9416310841214082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6.8508543031469253</c:v>
                </c:pt>
                <c:pt idx="1">
                  <c:v>7.1741443942478158</c:v>
                </c:pt>
                <c:pt idx="2">
                  <c:v>6.4441252139340346</c:v>
                </c:pt>
                <c:pt idx="3">
                  <c:v>6.5226762072448023</c:v>
                </c:pt>
                <c:pt idx="4">
                  <c:v>6.7002545309648092</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9.2858545189855466</c:v>
                </c:pt>
                <c:pt idx="1">
                  <c:v>9.0655794480197933</c:v>
                </c:pt>
                <c:pt idx="2">
                  <c:v>9.0951721822558653</c:v>
                </c:pt>
                <c:pt idx="3">
                  <c:v>9.1634310982658569</c:v>
                </c:pt>
                <c:pt idx="4">
                  <c:v>9.0279902706907915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8.3941808560039668</c:v>
                </c:pt>
                <c:pt idx="1">
                  <c:v>8.1185219530716193</c:v>
                </c:pt>
                <c:pt idx="2">
                  <c:v>8.1926602508707038</c:v>
                </c:pt>
                <c:pt idx="3">
                  <c:v>8.0727576564280881</c:v>
                </c:pt>
                <c:pt idx="4">
                  <c:v>8.4203050969617976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8.5166864842681314</c:v>
                </c:pt>
                <c:pt idx="1">
                  <c:v>7.8373742439832306</c:v>
                </c:pt>
                <c:pt idx="2">
                  <c:v>7.6020537623244104</c:v>
                </c:pt>
                <c:pt idx="3">
                  <c:v>8.0765719262840321</c:v>
                </c:pt>
                <c:pt idx="4">
                  <c:v>7.4458913103500537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9.5073513031379644</c:v>
                </c:pt>
                <c:pt idx="1">
                  <c:v>9.555706256034096</c:v>
                </c:pt>
                <c:pt idx="2">
                  <c:v>9.5854599192422167</c:v>
                </c:pt>
                <c:pt idx="3">
                  <c:v>9.5931384670106006</c:v>
                </c:pt>
                <c:pt idx="4">
                  <c:v>9.4772622297925384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8.7576572081496913</c:v>
                </c:pt>
                <c:pt idx="1">
                  <c:v>8.555812684281614</c:v>
                </c:pt>
                <c:pt idx="2">
                  <c:v>8.3292091546276517</c:v>
                </c:pt>
                <c:pt idx="3">
                  <c:v>8.8229702246087296</c:v>
                </c:pt>
                <c:pt idx="4">
                  <c:v>8.6573333526243648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9.2488244136828577</c:v>
                </c:pt>
                <c:pt idx="1">
                  <c:v>9.0530616460107751</c:v>
                </c:pt>
                <c:pt idx="2">
                  <c:v>8.9101427457549622</c:v>
                </c:pt>
                <c:pt idx="3">
                  <c:v>9.1621997278080194</c:v>
                </c:pt>
                <c:pt idx="4">
                  <c:v>8.9401744345845522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8.5392159353356369</c:v>
                </c:pt>
                <c:pt idx="1">
                  <c:v>8.4461853734926251</c:v>
                </c:pt>
                <c:pt idx="2">
                  <c:v>8.2573732064369061</c:v>
                </c:pt>
                <c:pt idx="3">
                  <c:v>8.8855098762036437</c:v>
                </c:pt>
                <c:pt idx="4">
                  <c:v>8.6596466916383381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9.0455588148437922</c:v>
                </c:pt>
                <c:pt idx="1">
                  <c:v>8.7549595414154702</c:v>
                </c:pt>
                <c:pt idx="2">
                  <c:v>8.7701686643561025</c:v>
                </c:pt>
                <c:pt idx="3">
                  <c:v>8.9376033213983153</c:v>
                </c:pt>
                <c:pt idx="4">
                  <c:v>8.799227581621599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0.10006322418575841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0.65788477493419606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0.18341335655905855</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1.914809319976567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0.18341335655905766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0.65788477493419606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0.28699988688419786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6.5409959768975998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9.166517757165094</c:v>
                </c:pt>
                <c:pt idx="1">
                  <c:v>8.9031761355366825</c:v>
                </c:pt>
                <c:pt idx="2">
                  <c:v>8.9192029138094888</c:v>
                </c:pt>
                <c:pt idx="3">
                  <c:v>9.1815030477530737</c:v>
                </c:pt>
                <c:pt idx="4">
                  <c:v>9.0010561988073121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8.902875901381714</c:v>
                </c:pt>
                <c:pt idx="1">
                  <c:v>8.4970700064095084</c:v>
                </c:pt>
                <c:pt idx="2">
                  <c:v>8.6034953591609078</c:v>
                </c:pt>
                <c:pt idx="3">
                  <c:v>8.8885918970865117</c:v>
                </c:pt>
                <c:pt idx="4">
                  <c:v>9.0298444219257821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7.6615109555033536</c:v>
                </c:pt>
                <c:pt idx="1">
                  <c:v>7.2291125165717576</c:v>
                </c:pt>
                <c:pt idx="2">
                  <c:v>6.9683476385759544</c:v>
                </c:pt>
                <c:pt idx="3">
                  <c:v>7.5923566022179916</c:v>
                </c:pt>
                <c:pt idx="4">
                  <c:v>7.8925238576018124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8.3435024612981259</c:v>
                </c:pt>
                <c:pt idx="1">
                  <c:v>8.0166316362982872</c:v>
                </c:pt>
                <c:pt idx="2">
                  <c:v>7.6050195317681197</c:v>
                </c:pt>
                <c:pt idx="3">
                  <c:v>7.6880641657008253</c:v>
                </c:pt>
                <c:pt idx="4">
                  <c:v>7.7656897197210446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7.2373046880925607</c:v>
                </c:pt>
                <c:pt idx="1">
                  <c:v>6.9354011044001904</c:v>
                </c:pt>
                <c:pt idx="2">
                  <c:v>6.927559005099134</c:v>
                </c:pt>
                <c:pt idx="3">
                  <c:v>7.1406577881941482</c:v>
                </c:pt>
                <c:pt idx="4">
                  <c:v>7.1459115377492868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8.7563069886707439</c:v>
                </c:pt>
                <c:pt idx="1">
                  <c:v>8.7401213395896686</c:v>
                </c:pt>
                <c:pt idx="2">
                  <c:v>8.8227670048582123</c:v>
                </c:pt>
                <c:pt idx="3">
                  <c:v>8.8882711977769748</c:v>
                </c:pt>
                <c:pt idx="4">
                  <c:v>8.6028007043642134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7.9820805211337991</c:v>
                </c:pt>
                <c:pt idx="1">
                  <c:v>7.4988912333032607</c:v>
                </c:pt>
                <c:pt idx="2">
                  <c:v>7.7814833550943723</c:v>
                </c:pt>
                <c:pt idx="3">
                  <c:v>8.0645100772871405</c:v>
                </c:pt>
                <c:pt idx="4">
                  <c:v>7.9192881554220689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9.4313428659182996</c:v>
                </c:pt>
                <c:pt idx="1">
                  <c:v>9.3914772906881741</c:v>
                </c:pt>
                <c:pt idx="2">
                  <c:v>9.4178978359225898</c:v>
                </c:pt>
                <c:pt idx="3">
                  <c:v>9.4842377229325159</c:v>
                </c:pt>
                <c:pt idx="4">
                  <c:v>9.4378680535394714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9.1065176068619991</c:v>
                </c:pt>
                <c:pt idx="1">
                  <c:v>8.5763021517945006</c:v>
                </c:pt>
                <c:pt idx="2">
                  <c:v>8.6986112540681777</c:v>
                </c:pt>
                <c:pt idx="3">
                  <c:v>8.8466667665062175</c:v>
                </c:pt>
                <c:pt idx="4">
                  <c:v>8.8645885375955285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8.2764018710889555</c:v>
                </c:pt>
                <c:pt idx="1">
                  <c:v>8.178206992709546</c:v>
                </c:pt>
                <c:pt idx="2">
                  <c:v>8.104115986523567</c:v>
                </c:pt>
                <c:pt idx="3">
                  <c:v>8.4076060798396313</c:v>
                </c:pt>
                <c:pt idx="4">
                  <c:v>8.6689910600823143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7.1653447944805393</c:v>
                </c:pt>
                <c:pt idx="1">
                  <c:v>7.0695747290993456</c:v>
                </c:pt>
                <c:pt idx="2">
                  <c:v>7.2990075722840713</c:v>
                </c:pt>
                <c:pt idx="3">
                  <c:v>6.8865542354379237</c:v>
                </c:pt>
                <c:pt idx="4">
                  <c:v>6.7146432697088869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5.8631334670561106</c:v>
                </c:pt>
                <c:pt idx="1">
                  <c:v>5.6045118471683031</c:v>
                </c:pt>
                <c:pt idx="2">
                  <c:v>5.6032228947093969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8.5227101907600833</c:v>
                </c:pt>
                <c:pt idx="1">
                  <c:v>8.2241595687911442</c:v>
                </c:pt>
                <c:pt idx="2">
                  <c:v>8.5198525534374294</c:v>
                </c:pt>
                <c:pt idx="3">
                  <c:v>8.8849445623662664</c:v>
                </c:pt>
                <c:pt idx="4">
                  <c:v>8.3512690028877525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7.3125149321454712</c:v>
                </c:pt>
                <c:pt idx="1">
                  <c:v>7.1045117486992453</c:v>
                </c:pt>
                <c:pt idx="2">
                  <c:v>7.1729842385377376</c:v>
                </c:pt>
                <c:pt idx="3">
                  <c:v>6.8721515843907568</c:v>
                </c:pt>
                <c:pt idx="4">
                  <c:v>6.9089717519611584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7.1338355626578638</c:v>
                </c:pt>
                <c:pt idx="1">
                  <c:v>7.7825434390925841</c:v>
                </c:pt>
                <c:pt idx="2">
                  <c:v>7.6732886364412103</c:v>
                </c:pt>
                <c:pt idx="3">
                  <c:v>7.7309430690370853</c:v>
                </c:pt>
                <c:pt idx="4">
                  <c:v>7.5739973246425398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9.1343792972006348</c:v>
                </c:pt>
                <c:pt idx="1">
                  <c:v>8.8252867669257302</c:v>
                </c:pt>
                <c:pt idx="2">
                  <c:v>9.0094490774962352</c:v>
                </c:pt>
                <c:pt idx="3">
                  <c:v>9.1644062556015644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5.1555811521525552</c:v>
                </c:pt>
                <c:pt idx="1">
                  <c:v>4.4374010217248676</c:v>
                </c:pt>
                <c:pt idx="2">
                  <c:v>3.9496595796765019</c:v>
                </c:pt>
                <c:pt idx="3">
                  <c:v>4.0951136765856706</c:v>
                </c:pt>
                <c:pt idx="4">
                  <c:v>4.2800848800654396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6.912983371346896</c:v>
                </c:pt>
                <c:pt idx="1">
                  <c:v>6.8717516971082766</c:v>
                </c:pt>
                <c:pt idx="2">
                  <c:v>6.7116145668826288</c:v>
                </c:pt>
                <c:pt idx="3">
                  <c:v>6.6860277205049563</c:v>
                </c:pt>
                <c:pt idx="4">
                  <c:v>6.7594467733387731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7.9330675029355184</c:v>
                </c:pt>
                <c:pt idx="1">
                  <c:v>7.314025629146693</c:v>
                </c:pt>
                <c:pt idx="2">
                  <c:v>7.5546843086485884</c:v>
                </c:pt>
                <c:pt idx="3">
                  <c:v>7.2762809784720117</c:v>
                </c:pt>
                <c:pt idx="4">
                  <c:v>7.4749960468176608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8.8576252604114831</c:v>
                </c:pt>
                <c:pt idx="1">
                  <c:v>7.9340372892331494</c:v>
                </c:pt>
                <c:pt idx="2">
                  <c:v>8.1323468345320205</c:v>
                </c:pt>
                <c:pt idx="3">
                  <c:v>8.1238638305360027</c:v>
                </c:pt>
                <c:pt idx="4">
                  <c:v>7.6418635953372247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9.0730602306733026</c:v>
                </c:pt>
                <c:pt idx="1">
                  <c:v>9.1616976767238807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9.1743846311083495</c:v>
                </c:pt>
                <c:pt idx="1">
                  <c:v>9.0315311190169947</c:v>
                </c:pt>
                <c:pt idx="2">
                  <c:v>9.0725402691041293</c:v>
                </c:pt>
                <c:pt idx="3">
                  <c:v>9.1213023224262404</c:v>
                </c:pt>
                <c:pt idx="4">
                  <c:v>9.12972902732057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8.3880540389303846</c:v>
                </c:pt>
                <c:pt idx="1">
                  <c:v>7.9429629589150013</c:v>
                </c:pt>
                <c:pt idx="2">
                  <c:v>8.1160792193421472</c:v>
                </c:pt>
                <c:pt idx="3">
                  <c:v>8.2132332513263382</c:v>
                </c:pt>
                <c:pt idx="4">
                  <c:v>8.2974382983680925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7.5470538922473001</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0.8294573643410853</c:v>
                </c:pt>
                <c:pt idx="1">
                  <c:v>0.1705426356589147</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0.29846094260671041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0.11571816339399765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1.2080811447668576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0.11571816339399721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0.41506910569921196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1.2273388739935758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3.9416310841214082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0.28901469051674056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0.21973262040884833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6.1259811733346936E-2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0.63954370961665674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6.1259811733346936E-2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3.5656332930100731E-2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8.908203256554394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0.22455578245930585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0.29821578863067355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8.3140332252146898E-2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0.86797322751737216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8.3140332252147786E-2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0.29821578863067266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0.11267754683650999</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8.6723403523553717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0.11384634905732316</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0.2718706627122911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7.5795508116121013E-2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0.79129430961792746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7.5795508116119237E-2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0.27187066271229199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0.37076539833485178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8.4739503447057967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8.1474230947658377E-2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0.15542677381107239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1.6226333820541665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0.15542677381107239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0.55749979186777932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1.3525113962974284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7.1050074063385313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1.814585957015602E-2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0.25961126449421634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7.2377679550628571E-2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0.755612666175697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7.2377679550628571E-2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0.25961126449421634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0.24785919619278474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9.0279902706907915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0.32047353787577837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0.17877738912020202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1.8664104801888532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0.17877738912020291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0.64125603833435285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0.68703082446925556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6.7002545309648092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7.9767979636163586</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4.9140049140049137E-2</c:v>
                </c:pt>
                <c:pt idx="1">
                  <c:v>7.8624078624078622E-2</c:v>
                </c:pt>
                <c:pt idx="2">
                  <c:v>0.2383292383292383</c:v>
                </c:pt>
                <c:pt idx="3">
                  <c:v>0.63390663390663393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1.061266072328948E-2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0.19155370195485588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5.3403739948789664E-2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0.55752743908058733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5.3403739948789664E-2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0.13896695935956416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9.4772622297925384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0.58805340482194435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0.17988709898064759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1.8779956930823616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0.17988709898064759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0.64523645304066068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0.39100288133445282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6.5266968182317218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0.13325511346746843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0.43637265566967187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0.1216574338492169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1.2700862824235264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0.1216574338492169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0.43637265566967187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0.19370822201166682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8.0138343627456869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0.3493451778905019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0.38204650879425284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0.10651171027119943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1.11196708538652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0.10651171027119766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0.38204650879425373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0.40436207547370628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7.4458913103500537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0.29865102548279765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0.10840698192130294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1.131753451481063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0.10840698192130205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0.3888446525410334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0.45781072152407987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8.4203050969617976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8.7523848262824178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0.1897644673311234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7.5821907300669622E-2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0.79156991334472693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7.5821907300669622E-2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0.27196535386189247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0.1355323514150264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8.6596466916383381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0.19911905900293725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6.4478142002728944E-2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0.67314261926090779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6.4478142002728944E-2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0.23127643883438864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0.11976333710579468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8.9401744345845522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0.93857493857493846</c:v>
                </c:pt>
                <c:pt idx="1">
                  <c:v>2.4570024570024569E-3</c:v>
                </c:pt>
                <c:pt idx="2">
                  <c:v>9.8280098280098278E-3</c:v>
                </c:pt>
                <c:pt idx="3">
                  <c:v>4.9140049140049139E-3</c:v>
                </c:pt>
                <c:pt idx="4">
                  <c:v>0</c:v>
                </c:pt>
                <c:pt idx="5">
                  <c:v>4.4226044226044217E-2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0.24637456883883591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7.3516073223759193E-2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0.76749733398835573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7.3516073223759193E-2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0.26369456507539013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0.37768423665105466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8.6573333526243648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8.6806630149891255</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0.26112175165136708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0.36737198782035652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0.10242056353811257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1.0692560961713964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0.10242056353811435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0.36737198782035563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0.79264444912471532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7.8925238576018124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0.11911699414430554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0.27432788032182476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7.648056201420772E-2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0.79844617474570256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7.648056201420772E-2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0.27432788032182387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0.13300311086712746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9.0298444219257821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0.10121428226270979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0.20200725836113165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5.6318113318573282E-2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0.58795308198384788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5.6318113318573282E-2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0.20200725836113165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0.36145164293837162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9.0010561988073121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6.4306154692188144E-2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0.24647135027588085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6.8714369707469913E-2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0.71736823315704967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6.8714369707469913E-2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0.24647135027588263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0.40660314625128002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8.799227581621599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0.2319201995012469</c:v>
                </c:pt>
                <c:pt idx="1">
                  <c:v>2.4937655860349131E-3</c:v>
                </c:pt>
                <c:pt idx="2">
                  <c:v>0.73067331670822933</c:v>
                </c:pt>
                <c:pt idx="3">
                  <c:v>2.4937655860349131E-3</c:v>
                </c:pt>
                <c:pt idx="4">
                  <c:v>0</c:v>
                </c:pt>
                <c:pt idx="5">
                  <c:v>1.2468827930174561E-2</c:v>
                </c:pt>
                <c:pt idx="6">
                  <c:v>4.9875311720698253E-3</c:v>
                </c:pt>
                <c:pt idx="7">
                  <c:v>9.9750623441396506E-3</c:v>
                </c:pt>
                <c:pt idx="8">
                  <c:v>4.9875311720698253E-3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8.3435911097819897</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0.20600406934185855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0.33362097107166822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9.3011032408933048E-2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0.97102193132766246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9.3011032408931271E-2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0.33362097107167088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0.62055658114334911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7.9192881554220689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0.16229640456531591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6.7371437241506626E-2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0.70334820947848442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6.7371437241506626E-2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0.24165439016078416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0.23990651382933947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8.6028007043642134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0.10765747172189499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0.28448642824729209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7.9312689225179867E-2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0.82801317946481667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7.9312689225179867E-2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0.28448642824729209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0.52898746002357377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7.1459115377492868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0.1302381805058701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0.28576759143677144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7.9669867943757744E-2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0.83174207441587189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7.9669867943756856E-2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0.28576759143677144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0.56390063125570578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7.7656897197210446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0.31521088018746024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0.23777202995892743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6.6289064243796325E-2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0.69204838953848835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6.6289064243795437E-2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0.23777202995892921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0.66307231863336469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8.6689910600823143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0.29932557434941209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0.19291496655452889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5.3783250341648881E-2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0.5614894735305711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5.3783250341648881E-2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0.19291496655452889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0.3297524432280774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8.8645885375955285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7.6415338987345649E-4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0.15112425236837446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4.2132311675908696E-2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0.43985533323582615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4.2132311675908696E-2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0.15112425236837446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2.8981027339053611E-2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9.4378680535394714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9.2576866459294962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6.6529133815443258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7.3265843840205491</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1.3891562285822445E-2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0.65306717381312662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0.18207024538542438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1.9007874306153552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0.18207024538542349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0.65306717381312751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0.11261262105196224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7.2660643510864116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0.67939632804477679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0.19491145645604835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2.0348478452935002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0.19491145645604835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0.65967385308533277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7.3871044169546858</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6.9826148471490797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0.28933253547990745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8.9768789840658947E-2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0.93717338068867662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8.9768789840658947E-2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0.32199138169864039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0.75556538474356305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6.9089717519611584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1.0841248242020605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0.4919457652931305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0.13715080131844193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1.4318348321718055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0.13715080131844104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0.49194576529313139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8.5918962820880296E-2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8.3512690028877525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4.4180140982277294E-3</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0.3718412240820772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0.10366655319351992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1.0822640507147661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0.10366655319351992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0.3718412240820772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0.99862241815016084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5.6032228947093969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0.27603906906477782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9.014383841891771E-2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0.94108883442972324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9.014383841891771E-2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0.32333664222997349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0.50507103904252304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6.7146432697088869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0.23809968487317157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0.32036111742469053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8.9314284349794271E-2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0.93242840809663186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8.9314284349794271E-2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0.32036111742469053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1.2976776536589716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6.7594467733387731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0.31135011273221691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0.11335730873048488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1.1834341583226085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0.11335730873048533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0.40660096374872268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0.4098360448838303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4.2800848800654396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7.4802243767404519E-2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0.13809555805642404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3.8500009111107403E-2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0.40193461178708034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3.8500009111107403E-2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0.13809555805642404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0.21509632064599948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9.1644062556015644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0.3688359210032095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0.11057040399893658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1.1543392698479096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0.11057040399893658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0.39660462418831877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0.55311674044390458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7.5739973246425398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6.6529133815443258</c:v>
                </c:pt>
                <c:pt idx="1">
                  <c:v>7.4458913103500537</c:v>
                </c:pt>
                <c:pt idx="2">
                  <c:v>7.6418635953372247</c:v>
                </c:pt>
                <c:pt idx="3" formatCode="General">
                  <c:v>6.5409959768975998</c:v>
                </c:pt>
                <c:pt idx="4">
                  <c:v>7.5739973246425398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7.962676384641771</c:v>
                </c:pt>
                <c:pt idx="2">
                  <c:v>8.0505971283607618</c:v>
                </c:pt>
                <c:pt idx="3" formatCode="General">
                  <c:v>6.8928339503528786</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0.3544138629317839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0.40321693650907786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0.11241386723683799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1.17358476349784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0.11241386723683799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0.40321693650907697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0.34135743898314796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6.3358615235694851</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3.8205299062320286E-2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0.39298897212369521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0.10956238723583489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1.143815718407116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0.10956238723583667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0.39298897212369432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0.23533275413061894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7.6418635953372247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0.61676387908070751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0.51038891315723411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0.14229261305228036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1.4855146143546705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0.14229261305228036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0.51038891315723411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0.63511580053808814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7.4749960468176608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9.1616976767238807</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0.31819626914524868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0.21495721916817345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5.9928465570857625E-2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0.62564464529618391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5.9928465570857625E-2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0.21495721916817345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0.19202644701516824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9.1616976767238807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9.12972902732057</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9.2576866459294962</c:v>
                </c:pt>
                <c:pt idx="1">
                  <c:v>7.3871044169546858</c:v>
                </c:pt>
                <c:pt idx="2">
                  <c:v>7.1050074063385313</c:v>
                </c:pt>
                <c:pt idx="3">
                  <c:v>8.6689910600823143</c:v>
                </c:pt>
                <c:pt idx="4">
                  <c:v>7.8925238576018124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8.3932249382655506</c:v>
                </c:pt>
                <c:pt idx="1">
                  <c:v>6.7874547888115169</c:v>
                </c:pt>
                <c:pt idx="2">
                  <c:v>6.5325733279171949</c:v>
                </c:pt>
                <c:pt idx="3">
                  <c:v>8.2493818926396916</c:v>
                </c:pt>
                <c:pt idx="4">
                  <c:v>7.5540678216351358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0.15280982685617062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0.19017067660956855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5.3018162822748849E-2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0.55350206880023123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5.3018162822748849E-2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0.19017067660956855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0.20376085953810019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9.12972902732057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8.2974382983680925</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5.630477241346199E-2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0.27339341337314593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7.6220039615481738E-2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0.79572635800770453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7.6220039615481738E-2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0.27339341337314593</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0.50963003311251143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8.2974382983680925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Sheet1!$G$2:$G$6</c:f>
              <c:numCache>
                <c:formatCode>0.0;;</c:formatCode>
                <c:ptCount val="5"/>
                <c:pt idx="0">
                  <c:v>6.5409959768975998</c:v>
                </c:pt>
                <c:pt idx="1">
                  <c:v>0</c:v>
                </c:pt>
                <c:pt idx="2">
                  <c:v>6.3701239330803272</c:v>
                </c:pt>
                <c:pt idx="3">
                  <c:v>6.8428131039095437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(117)</c:v>
                </c:pt>
                <c:pt idx="1">
                  <c:v>Montagu Elective Surgical Hub (-)</c:v>
                </c:pt>
                <c:pt idx="2">
                  <c:v>Bassetlaw Hospital (31)</c:v>
                </c:pt>
                <c:pt idx="3">
                  <c:v>Doncaster Royal Infirmary (64)</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3.4590040231024002</c:v>
                </c:pt>
                <c:pt idx="1">
                  <c:v>0</c:v>
                </c:pt>
                <c:pt idx="2">
                  <c:v>3.6298760669196728</c:v>
                </c:pt>
                <c:pt idx="3">
                  <c:v>3.1571868960904563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Sheet1!$G$2:$G$6</c:f>
              <c:numCache>
                <c:formatCode>0.0;;</c:formatCode>
                <c:ptCount val="5"/>
                <c:pt idx="0">
                  <c:v>7.656545956663539</c:v>
                </c:pt>
                <c:pt idx="1">
                  <c:v>0</c:v>
                </c:pt>
                <c:pt idx="2">
                  <c:v>7.7399555971717184</c:v>
                </c:pt>
                <c:pt idx="3">
                  <c:v>7.7460015711674872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(118)</c:v>
                </c:pt>
                <c:pt idx="1">
                  <c:v>Montagu Elective Surgical Hub (-)</c:v>
                </c:pt>
                <c:pt idx="2">
                  <c:v>Bassetlaw Hospital (31)</c:v>
                </c:pt>
                <c:pt idx="3">
                  <c:v>Doncaster Royal Infirmary (64)</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2.343454043336461</c:v>
                </c:pt>
                <c:pt idx="1">
                  <c:v>0</c:v>
                </c:pt>
                <c:pt idx="2">
                  <c:v>2.2600444028282816</c:v>
                </c:pt>
                <c:pt idx="3">
                  <c:v>2.2539984288325128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Sheet1!$G$2:$G$6</c:f>
              <c:numCache>
                <c:formatCode>0.0;;</c:formatCode>
                <c:ptCount val="5"/>
                <c:pt idx="0">
                  <c:v>6.8703722826881632</c:v>
                </c:pt>
                <c:pt idx="1">
                  <c:v>0</c:v>
                </c:pt>
                <c:pt idx="2">
                  <c:v>6.6316831808079568</c:v>
                </c:pt>
                <c:pt idx="3">
                  <c:v>6.7714402868058139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(389)</c:v>
                </c:pt>
                <c:pt idx="1">
                  <c:v>Montagu Elective Surgical Hub (-)</c:v>
                </c:pt>
                <c:pt idx="2">
                  <c:v>Bassetlaw Hospital (73)</c:v>
                </c:pt>
                <c:pt idx="3">
                  <c:v>Doncaster Royal Infirmary (290)</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3.1296277173118368</c:v>
                </c:pt>
                <c:pt idx="1">
                  <c:v>0</c:v>
                </c:pt>
                <c:pt idx="2">
                  <c:v>3.3683168191920432</c:v>
                </c:pt>
                <c:pt idx="3">
                  <c:v>3.2285597131941861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Sheet1!$G$2:$G$6</c:f>
              <c:numCache>
                <c:formatCode>0.0;;</c:formatCode>
                <c:ptCount val="5"/>
                <c:pt idx="0">
                  <c:v>5.6874507222662949</c:v>
                </c:pt>
                <c:pt idx="1">
                  <c:v>0</c:v>
                </c:pt>
                <c:pt idx="2">
                  <c:v>0</c:v>
                </c:pt>
                <c:pt idx="3">
                  <c:v>5.3805717112389262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Sheet1!$H$2:$H$6</c:f>
              <c:numCache>
                <c:formatCode>0.0;;</c:formatCode>
                <c:ptCount val="5"/>
                <c:pt idx="0">
                  <c:v>0</c:v>
                </c:pt>
                <c:pt idx="1">
                  <c:v>0</c:v>
                </c:pt>
                <c:pt idx="2">
                  <c:v>6.8124923055359101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(194)</c:v>
                </c:pt>
                <c:pt idx="1">
                  <c:v>Montagu Elective Surgical Hub (-)</c:v>
                </c:pt>
                <c:pt idx="2">
                  <c:v>Bassetlaw Hospital (36)</c:v>
                </c:pt>
                <c:pt idx="3">
                  <c:v>Doncaster Royal Infirmary (156)</c:v>
                </c:pt>
                <c:pt idx="4">
                  <c:v>Montagu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4.3125492777337051</c:v>
                </c:pt>
                <c:pt idx="1">
                  <c:v>0</c:v>
                </c:pt>
                <c:pt idx="2">
                  <c:v>3.1875076944640899</c:v>
                </c:pt>
                <c:pt idx="3">
                  <c:v>4.6194282887610738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Sheet1!$G$2:$G$6</c:f>
              <c:numCache>
                <c:formatCode>0.0;;</c:formatCode>
                <c:ptCount val="5"/>
                <c:pt idx="0">
                  <c:v>8.4739503447057967</c:v>
                </c:pt>
                <c:pt idx="1">
                  <c:v>0</c:v>
                </c:pt>
                <c:pt idx="2">
                  <c:v>7.8477195770514294</c:v>
                </c:pt>
                <c:pt idx="3">
                  <c:v>8.5194749411668056</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Montagu Elective Surgical Hub (-)</c:v>
                </c:pt>
                <c:pt idx="2">
                  <c:v>Bassetlaw Hospital (75)</c:v>
                </c:pt>
                <c:pt idx="3">
                  <c:v>Doncaster Royal Infirmary (302)</c:v>
                </c:pt>
                <c:pt idx="4">
                  <c:v>Montagu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1.5260496552942033</c:v>
                </c:pt>
                <c:pt idx="1">
                  <c:v>0</c:v>
                </c:pt>
                <c:pt idx="2">
                  <c:v>2.1522804229485706</c:v>
                </c:pt>
                <c:pt idx="3">
                  <c:v>1.4805250588331944</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721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RP5 | Doncaster and Bassetlaw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721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RP5 | Doncaster and Bassetlaw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RP5 | Doncaster and Bassetlaw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Doncaster and Bassetlaw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346104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98545923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516346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Were you able to get a member of staff to help you when you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19659112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Doncaster and Bassetlaw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Doncaster and Bassetlaw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407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Accessibility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when needing attention:</a:t>
            </a:r>
            <a:r>
              <a:rPr lang="en-GB" sz="1250">
                <a:solidFill>
                  <a:prstClr val="black"/>
                </a:solidFill>
                <a:latin typeface="Arial"/>
              </a:rPr>
              <a:t> </a:t>
            </a:r>
            <a:r>
              <a:rPr lang="en-GB" sz="1250" b="0">
                <a:solidFill>
                  <a:prstClr val="black"/>
                </a:solidFill>
                <a:latin typeface="Arial"/>
              </a:rPr>
              <a:t>Patients being able to get help from staff when they need attention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477289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49897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4308657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086370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5132687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96676787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28513932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26962823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59632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7604518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10567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466720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184690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7509262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05245940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70908482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22263010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1377678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37076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2202502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11326079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03345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210357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71989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2779447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9855029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9225060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5158279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94343562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78047507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96447013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5547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80511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05300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33559575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6108711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17457793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88608416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67081029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429575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977286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4711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6348423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8531056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41872686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94912369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9021327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9424053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7698183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780552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99633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4791702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008622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9795302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59489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00126125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7248478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06411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1430517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2421237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1306525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4067785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65033244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57197595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089713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57625318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74903511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279702449"/>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67770356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135429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8061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70885648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578759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15347299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0961185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5346240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5709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61797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0458190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1830452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673856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23722737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04736518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65104156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9600098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86625883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9890880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70715275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7186635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812562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09663944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10577057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10124732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722868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998086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89122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8466386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7073242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36174340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2842483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231972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10379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8258719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356473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6139558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5895700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098487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9111366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4454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645006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372971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7780593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8697557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436500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189482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146296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83804024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4205842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4807088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995052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0351946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884932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66457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5582664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3521832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812318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8345166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6229144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955703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2628529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693664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9767487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4123905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2730249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102912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6639340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638416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7786910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094787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251268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0392214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8955929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34389496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65813871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6493714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49000708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9449549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9671753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291539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340864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672401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6622655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5564114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0948075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3797376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3366670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2860435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2351678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414605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4708587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5743474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31778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8931243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6180803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035788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40077313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13947271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03020802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5086969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090871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06032525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05985123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2624937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92463743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2575650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7544230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565983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007847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1012158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9531097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025088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7099389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0261116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6076412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231232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59100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176069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7452977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32118523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34444240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407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80736910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84515233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3878887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78885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95342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26462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3936008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249686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1226338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834351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511093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509364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3376944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39355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66793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443968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0332189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26211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13283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712090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761315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325319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2234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834425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492711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16862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908127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105418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049798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080279984"/>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6627937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212325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39188881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46024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61588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10120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459624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98364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75402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415018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22312243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33867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24117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036289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340072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559549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952980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82794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0257886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4773804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6781428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1141948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0465001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53889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3271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26682124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10915</TotalTime>
  <Words>15902</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Doncaster and Bassetlaw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